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57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4F3B60-FF18-49A9-A3C7-9FDD7720B30F}" v="39" dt="2021-05-21T05:16:36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21141-9C12-411A-9C1C-8E3FB59DE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40516-4515-4CF3-82A3-6B237B5D5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67893-D38B-4CBD-86FF-E7611C77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D0ACB-E731-4994-AB48-27DD58C2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3BBEA-81E5-4BE1-A3A5-CCCAFECD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9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D2657-82C5-4BB8-BACC-0C6B56A61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F4DDD-BEE1-48AA-9E6A-2A2896407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7C26C-7942-4D11-95BF-865423D29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D3A21-4128-4068-8EB6-14B4B941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8CB37-ED55-4223-9639-17DF8664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7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3425D6-3302-4ED0-A6C8-88B1301D10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1E8D3D-E512-4E7C-9B94-33136FEDB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1673B-5CE0-425D-BEE6-7DD4BB9E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BA9D1-0425-4DA1-A623-4164E2A9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02785-DDB7-434E-ACA7-41365267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1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64E1C-56C5-459C-BCDF-C0560767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4E905-04BF-4327-935B-BCFF95A06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EFBE0-1610-4B6D-85CB-655BC34B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AFDD0-3E29-4322-BF04-8F0F35D4C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68DD3-6B6B-4345-9602-68F7B72D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58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7DF8-98EC-43C1-BDDD-2A218707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215E7-55EB-4B63-86D9-D4024D724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D7AF7-A209-4986-8694-4B22FD5E4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545EF-072B-48E7-A146-2F8EF6AF6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902CF-1643-4B17-A84E-727A5A601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2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D578D-83F3-4287-BD3F-111C52865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66538-7171-4C91-ABE8-87ED8BC546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672A1-62AA-4F15-B76D-C0072DA82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8FBE2-B53F-4A50-B6FE-7CE968D23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3084D-D5D7-4726-AD59-9D9E5963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915C2-DDD9-4C49-A5A6-3E0A6B2F3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7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A1064-B6F2-410E-BB44-2A676FB2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C9AA-B9C6-40A7-844D-02CD463CC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68624-58C9-4398-A0A3-E6A8901FB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48D110-EAEC-46FE-BB8E-C3E629B761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05A24F-7918-4DB9-9719-4FD6BABED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3A9265-EBEE-4A2D-BEB5-E16F5D098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F05198-BE23-4043-AEF9-1B1B6A96C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63B83B-F760-4A32-B369-674E8381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6DE4A-8A71-4734-9DE4-5323479D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1A22BF-D723-4992-BC71-6B05F966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1398B-C899-4B20-B471-A2F0CDEF7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41D35-BB9E-44B5-8CFA-73D9D3B2E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7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87A7C0-BC6A-4E98-B528-867CA508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9E0A2-B2D1-475F-9968-D13F33BC3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A3BB9-BEF7-41E8-B22A-E3EC5E01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8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66A14-DE25-4DB5-9D84-98975BB27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C70B5-2816-459E-98F0-D54CC8BC4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54CA2-0826-463D-B9BC-2D6784EDA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B9E19-9F37-4C81-964B-25CCA8B98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5257F-FD0E-4932-B453-116E7F24D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14A07-3172-4AA7-9B00-96E229677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2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4B3A9-C85A-4BBF-94EE-0DF99BC3E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F32B2C-AFD2-4552-AD7E-4AF21E3462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AFFA8-55AB-45A3-84AD-DB76542F5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745B58-4B02-43A2-B17D-533DD8789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1005AE-0FE4-46DA-B005-C72DB42B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33043-F81D-4990-90ED-C75C72CE9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4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B6DA7B-800A-4CAF-863E-FD3E70A7D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49DAB-8C68-4BAD-8316-0E397B3BF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5A560-8E1E-4BB0-B568-F10C12815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AE0-6E50-48DF-A316-E2954BC0DB4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49482-F632-40CE-AEC8-0BB0CCE22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27648-6C5C-4B0D-B7FD-406B55B25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7C4D-BA7A-4D02-B50A-0F32B35F8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4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8338D6D-860A-4F01-93FA-312C69206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54" y="0"/>
            <a:ext cx="4571400" cy="3234266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240A67AE-088C-4C79-B170-1950CB907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35" y="3463927"/>
            <a:ext cx="4632796" cy="327770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FCED3E0D-E394-4003-B94B-F0C2B984A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33" y="166977"/>
            <a:ext cx="5912047" cy="41827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D7B023-0926-406F-98AD-482579994D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16" t="26618" r="66626" b="32098"/>
          <a:stretch/>
        </p:blipFill>
        <p:spPr>
          <a:xfrm>
            <a:off x="8089900" y="3200400"/>
            <a:ext cx="3386226" cy="34988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9FE7E92-289F-4187-9C50-FA810D9FEE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512" t="39738" r="5460" b="27930"/>
          <a:stretch/>
        </p:blipFill>
        <p:spPr>
          <a:xfrm>
            <a:off x="273049" y="908050"/>
            <a:ext cx="5562602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528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64DD771-7F6C-4FB8-BF04-B118FE9EB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8500"/>
            <a:ext cx="712636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83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3BF65E-6482-478C-81B9-8860A4A9D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1556087"/>
            <a:ext cx="9499019" cy="29778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1893CF-227A-4BCA-8CB4-F45652A226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916" t="80686" r="5675" b="10527"/>
          <a:stretch/>
        </p:blipFill>
        <p:spPr>
          <a:xfrm>
            <a:off x="6794499" y="2736850"/>
            <a:ext cx="2298701" cy="54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5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72A3DB-4AB6-4752-B173-C1CEB8405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673" y="506413"/>
            <a:ext cx="3619948" cy="12016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931EA5-F7CB-4747-85C4-D02EB4A83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99" y="2432923"/>
            <a:ext cx="3561856" cy="1193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D4BA05-4287-4A69-9FD9-154C053ED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63" y="4374205"/>
            <a:ext cx="3699784" cy="12508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8FA1ED-FAC0-4D01-994E-83B6154CB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3991" y="711735"/>
            <a:ext cx="2211726" cy="28479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983C6CF-0780-4855-B3DB-E2C5EDDA5082}"/>
              </a:ext>
            </a:extLst>
          </p:cNvPr>
          <p:cNvSpPr txBox="1"/>
          <p:nvPr/>
        </p:nvSpPr>
        <p:spPr>
          <a:xfrm>
            <a:off x="7337532" y="5180102"/>
            <a:ext cx="36728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/>
              <a:t>舅父仔</a:t>
            </a:r>
            <a:r>
              <a:rPr lang="zh-TW" altLang="en-US" sz="2800" dirty="0"/>
              <a:t>火鍋專門店</a:t>
            </a:r>
            <a:endParaRPr lang="en-US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81BC23-346D-42FC-BAC2-28B7D0A0E8E7}"/>
              </a:ext>
            </a:extLst>
          </p:cNvPr>
          <p:cNvSpPr/>
          <p:nvPr/>
        </p:nvSpPr>
        <p:spPr>
          <a:xfrm>
            <a:off x="6952288" y="1292646"/>
            <a:ext cx="497087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舅父仔</a:t>
            </a:r>
            <a:r>
              <a:rPr lang="zh-TW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火鍋專門店</a:t>
            </a:r>
            <a:endParaRPr 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65F941-40F7-400D-A460-10950DEE3921}"/>
              </a:ext>
            </a:extLst>
          </p:cNvPr>
          <p:cNvSpPr txBox="1"/>
          <p:nvPr/>
        </p:nvSpPr>
        <p:spPr>
          <a:xfrm>
            <a:off x="7443627" y="2414427"/>
            <a:ext cx="398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uncle boy hotpot restaurant</a:t>
            </a:r>
          </a:p>
        </p:txBody>
      </p:sp>
    </p:spTree>
    <p:extLst>
      <p:ext uri="{BB962C8B-B14F-4D97-AF65-F5344CB8AC3E}">
        <p14:creationId xmlns:p14="http://schemas.microsoft.com/office/powerpoint/2010/main" val="270747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621EC9-FA0D-4734-A3D1-6FAD1EA4D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801" y="939800"/>
            <a:ext cx="3978391" cy="3930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E17899-9DD3-457F-A4B3-AD6EE622A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899" y="3341093"/>
            <a:ext cx="1581151" cy="38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42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20</Words>
  <Application>Microsoft Office PowerPoint</Application>
  <PresentationFormat>Widescreen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Britannic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Jo So</dc:creator>
  <cp:lastModifiedBy>Mark Holder</cp:lastModifiedBy>
  <cp:revision>6</cp:revision>
  <dcterms:created xsi:type="dcterms:W3CDTF">2021-05-20T20:47:24Z</dcterms:created>
  <dcterms:modified xsi:type="dcterms:W3CDTF">2021-05-21T07:25:04Z</dcterms:modified>
</cp:coreProperties>
</file>